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0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5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66743-07BE-4C12-A6A5-DC93CEBB8A96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C1053-AD7E-4336-8BEE-CC8924681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57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20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212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048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1982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8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503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43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421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335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27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en-US" altLang="zh-CN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6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7237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.People often have showers(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淋浴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 bathroom and have meals in the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(dine) room.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.Look!Behind the classroom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(build) stand some students from Grade 7.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dear son,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(thank) for helping me with the housework.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(play) the violin?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2890" y="1983894"/>
            <a:ext cx="110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dining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994416" y="2507114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building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2980681" y="3647546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thanks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2138200" y="4191534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952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8890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9059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between the library and the hospital.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TE7TRX68.eps" descr="id:21474926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5291" y="1866932"/>
            <a:ext cx="3657599" cy="21101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78560" y="4101758"/>
            <a:ext cx="5445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Where’s Yangguang Middle School?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056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83679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—Where are your classmates?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class is Teng Xin 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5EG42.eps" descr="id:21474926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8980" y="283679"/>
            <a:ext cx="2447865" cy="1555149"/>
          </a:xfrm>
          <a:prstGeom prst="rect">
            <a:avLst/>
          </a:prstGeom>
        </p:spPr>
      </p:pic>
      <p:pic>
        <p:nvPicPr>
          <p:cNvPr id="6" name="TE7TRX70.eps" descr="id:214749270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1971" y="3626446"/>
            <a:ext cx="3348057" cy="12844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6641" y="3022972"/>
            <a:ext cx="4081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They’re on the sports field.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934722" y="5875189"/>
            <a:ext cx="3882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She’s in Class 5, Grade 7.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680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929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Hello!I’m Diana.Welcome to our school.Look!This is a map of our school.It is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(real) new and big.There are four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(building) in it:a library, a classroom building, a dining hall and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office building.In the middle of our school, you can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(see) the big sports field. On the left of the sports field, there is a library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many books in it.Behind it is the classroom building.Our classroom is in it.There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forty desks, thirty-nine chairs and a television in our classroom.On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(teacher) desk, there is a computer and some flowers.There are many pictures on the classroom walls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04591" y="1395656"/>
            <a:ext cx="1359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really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8157454" y="1395656"/>
            <a:ext cx="1519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buildings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8722533" y="2001832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716467" y="2512015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see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9566246" y="312623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2664259" y="4194742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9" name="矩形 8"/>
          <p:cNvSpPr/>
          <p:nvPr/>
        </p:nvSpPr>
        <p:spPr>
          <a:xfrm>
            <a:off x="3948529" y="4740634"/>
            <a:ext cx="1830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teacher’s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680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64755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classroom is not big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very nice.The office building is between the classroom building and the dining hall.This is our English teacher.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(he) name is Chen Zhong.He likes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(play) basketball.He is nice to the students.We all love him so much!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en-US" sz="2800"/>
          </a:p>
        </p:txBody>
      </p:sp>
      <p:sp>
        <p:nvSpPr>
          <p:cNvPr id="3" name="矩形 2"/>
          <p:cNvSpPr/>
          <p:nvPr/>
        </p:nvSpPr>
        <p:spPr>
          <a:xfrm>
            <a:off x="5130057" y="164811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but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2171100" y="2731228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9476026" y="2731228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9318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573"/>
            <a:ext cx="11430000" cy="62781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Bob, 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my first day in this school. I want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something about my new school. My school is not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but very beautiful. There are three tall buildings in it. In the middle of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school, there is a new classroom building. Its colour is white. Do you know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classroom is? It’s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first floor. The library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science building are next to the classroom building. And there is a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my school. We can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football and basketball there. I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school very much. I think it’s really great. What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think of it?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 to our school!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5804"/>
            <a:ext cx="4368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.A.say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B.talk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C.speak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D.tell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.A.new	B.nice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C.big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D.small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D.your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.A.what	B.where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D.when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D.of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88000" y="242550"/>
            <a:ext cx="6172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.A.swimming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	B.library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C.sports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		D.classroom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.A.put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B.use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C.spend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D.play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.A.study	B.think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C.like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D.meet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.A.are	B.is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C.does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D.do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76800" y="509771"/>
            <a:ext cx="0" cy="5344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795157"/>
            <a:ext cx="45506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DCCBC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ACDCD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5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12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49539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16054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42434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9" name="25EG41.eps" descr="id:214749265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483402"/>
            <a:ext cx="9446281" cy="427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0319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.A:Where’s the sports field?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It’s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gate. 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 Can I help you?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Yes, please. I’m looking for the school hall.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Well, it’s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science building.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 Excuse me.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classroom building?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It’s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library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teachers’ building.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07991" y="1477427"/>
            <a:ext cx="33057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across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from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25433" y="3125781"/>
            <a:ext cx="370646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front             of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72167" y="3698374"/>
            <a:ext cx="290496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Where  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61174" y="4260105"/>
            <a:ext cx="13901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between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00938" y="4260105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01769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我能帮到你吗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这是用来询问别人需要什么帮助的句型。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—Can I help you, madam?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我能帮到你吗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女士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I’d like a pair of sports shoes for my son.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我想给我儿子买双运动鞋。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6091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同类句式还有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can I do for you?/May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—May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我可以帮你吗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where’s the painting show?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画展在哪里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也可以用在表示请求帮助或请求允许的场景中。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—Excuse me. Can you tell me the way to/how I can get to the teachers’ office?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打扰了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您能告诉我去教师办公室的路吗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—Sure.It’s in the office building, across from the library.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它就在办公楼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图书馆对面。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681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please. I need a pair of trousers.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A.Excuse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about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D.How are you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86000" y="1596729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23500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新同学找不到图书馆在哪里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他可以这样问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Excuse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 how to get to the library?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85335" y="2588724"/>
            <a:ext cx="3732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you          tell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1023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81000" y="130533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science building is between the library and the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plan to plant some trees in the south of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田地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 you want to swim in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体育馆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me this afternoon?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students can go to the teachers’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办公室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ask for help.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56006" y="2498471"/>
            <a:ext cx="72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hall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574477" y="3011417"/>
            <a:ext cx="1200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field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4895030" y="3535726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gym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6096000" y="4141467"/>
            <a:ext cx="1154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offices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96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398</TotalTime>
  <Words>523</Words>
  <Application>Microsoft Office PowerPoint</Application>
  <PresentationFormat>宽屏</PresentationFormat>
  <Paragraphs>134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2025-09-09T07:02:33Z</dcterms:modified>
</cp:coreProperties>
</file>